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28" r:id="rId2"/>
    <p:sldId id="259" r:id="rId3"/>
    <p:sldId id="294" r:id="rId4"/>
    <p:sldId id="321" r:id="rId5"/>
    <p:sldId id="296" r:id="rId6"/>
    <p:sldId id="297" r:id="rId7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4D30"/>
    <a:srgbClr val="262835"/>
    <a:srgbClr val="FCFF00"/>
    <a:srgbClr val="000326"/>
    <a:srgbClr val="1F858E"/>
    <a:srgbClr val="C6CDE9"/>
    <a:srgbClr val="48558D"/>
    <a:srgbClr val="8B90A6"/>
    <a:srgbClr val="1E2439"/>
    <a:srgbClr val="FF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0043" autoAdjust="0"/>
    <p:restoredTop sz="96238" autoAdjust="0"/>
  </p:normalViewPr>
  <p:slideViewPr>
    <p:cSldViewPr>
      <p:cViewPr varScale="1">
        <p:scale>
          <a:sx n="110" d="100"/>
          <a:sy n="110" d="100"/>
        </p:scale>
        <p:origin x="196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2019-04-08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2019-04-08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32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1560" y="3501008"/>
            <a:ext cx="7200800" cy="93125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D34D30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86954"/>
            <a:ext cx="763284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2019-04-08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47568" y="1268760"/>
            <a:ext cx="7648865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D34D30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rgbClr val="D34D30"/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rgbClr val="D34D30"/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rgbClr val="D34D30"/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rgbClr val="D34D30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2019-04-08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755576" y="86954"/>
            <a:ext cx="763284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747568" y="1268760"/>
            <a:ext cx="7648865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262835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rgbClr val="262835"/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rgbClr val="262835"/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rgbClr val="262835"/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rgbClr val="262835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81742" y="3861048"/>
            <a:ext cx="7690657" cy="132194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D34D30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2019-04-08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47498" y="3645024"/>
            <a:ext cx="7200800" cy="931258"/>
          </a:xfrm>
        </p:spPr>
        <p:txBody>
          <a:bodyPr/>
          <a:lstStyle/>
          <a:p>
            <a:r>
              <a:rPr lang="en-US" altLang="ko-KR" dirty="0" smtClean="0"/>
              <a:t>POWERPOINT </a:t>
            </a:r>
            <a:r>
              <a:rPr lang="en-US" altLang="ko-KR" b="1" dirty="0" smtClean="0"/>
              <a:t>TEMPLATE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619506" y="4584940"/>
            <a:ext cx="6616790" cy="356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D34D30"/>
                </a:solidFill>
                <a:latin typeface="+mj-lt"/>
                <a:ea typeface="맑은 고딕" pitchFamily="50" charset="-127"/>
                <a:cs typeface="굴림" pitchFamily="50" charset="-127"/>
              </a:rPr>
              <a:t>We would like to offer you a stylish and reasonable presentation that will help you to promote your business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454" y="214290"/>
            <a:ext cx="1938709" cy="31794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904200" y="6166383"/>
            <a:ext cx="1335600" cy="338400"/>
            <a:chOff x="5427663" y="5711825"/>
            <a:chExt cx="1335600" cy="338400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5711825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628635" y="5887235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26748" y="5879473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771057" y="5882577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5813784" y="5879473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5916644" y="5919832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6063814" y="5888786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217312" y="5921385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6313843" y="5921385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6467342" y="5879473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4"/>
            <p:cNvSpPr>
              <a:spLocks noEditPoints="1"/>
            </p:cNvSpPr>
            <p:nvPr/>
          </p:nvSpPr>
          <p:spPr bwMode="auto">
            <a:xfrm>
              <a:off x="6555960" y="5921385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6654072" y="5921385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6701546" y="5921385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5427663" y="5804963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0"/>
            <p:cNvSpPr>
              <a:spLocks/>
            </p:cNvSpPr>
            <p:nvPr/>
          </p:nvSpPr>
          <p:spPr bwMode="auto">
            <a:xfrm>
              <a:off x="5432410" y="5894996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5582745" y="5711825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637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210360" y="1905796"/>
            <a:ext cx="22587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000326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3000" b="1" dirty="0">
              <a:solidFill>
                <a:srgbClr val="000326"/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86969" y="692696"/>
            <a:ext cx="2897248" cy="861973"/>
            <a:chOff x="3886969" y="692696"/>
            <a:chExt cx="2897248" cy="861973"/>
          </a:xfrm>
        </p:grpSpPr>
        <p:sp>
          <p:nvSpPr>
            <p:cNvPr id="12" name="직각 삼각형 11"/>
            <p:cNvSpPr/>
            <p:nvPr/>
          </p:nvSpPr>
          <p:spPr>
            <a:xfrm rot="5400000">
              <a:off x="3910001" y="692696"/>
              <a:ext cx="436022" cy="436022"/>
            </a:xfrm>
            <a:prstGeom prst="rtTriangle">
              <a:avLst/>
            </a:prstGeom>
            <a:solidFill>
              <a:srgbClr val="262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C3B4D-8875-4F41-916C-966ABEBDE131}"/>
                </a:ext>
              </a:extLst>
            </p:cNvPr>
            <p:cNvGrpSpPr/>
            <p:nvPr/>
          </p:nvGrpSpPr>
          <p:grpSpPr>
            <a:xfrm>
              <a:off x="3886969" y="692696"/>
              <a:ext cx="2897248" cy="861973"/>
              <a:chOff x="611560" y="1497857"/>
              <a:chExt cx="1931498" cy="861973"/>
            </a:xfrm>
          </p:grpSpPr>
          <p:sp>
            <p:nvSpPr>
              <p:cNvPr id="34" name="Text Box 5"/>
              <p:cNvSpPr txBox="1">
                <a:spLocks noChangeArrowheads="1"/>
              </p:cNvSpPr>
              <p:nvPr/>
            </p:nvSpPr>
            <p:spPr bwMode="auto">
              <a:xfrm>
                <a:off x="978327" y="1497857"/>
                <a:ext cx="1516726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Insert text here</a:t>
                </a:r>
              </a:p>
            </p:txBody>
          </p:sp>
          <p:sp>
            <p:nvSpPr>
              <p:cNvPr id="50" name="Text Box 11"/>
              <p:cNvSpPr txBox="1">
                <a:spLocks noChangeArrowheads="1"/>
              </p:cNvSpPr>
              <p:nvPr/>
            </p:nvSpPr>
            <p:spPr bwMode="auto">
              <a:xfrm>
                <a:off x="978327" y="1805832"/>
                <a:ext cx="1564731" cy="5539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Lorem ipsum dolor sit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amet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,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simul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adolescens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ei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vis, id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nec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errem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interesset</a:t>
                </a:r>
                <a:endPara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51" name="TextBox 13"/>
              <p:cNvSpPr txBox="1">
                <a:spLocks noChangeArrowheads="1"/>
              </p:cNvSpPr>
              <p:nvPr/>
            </p:nvSpPr>
            <p:spPr bwMode="auto">
              <a:xfrm>
                <a:off x="611560" y="1497857"/>
                <a:ext cx="338982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5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01</a:t>
                </a:r>
                <a:endParaRPr lang="ko-KR" altLang="en-US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09" name="그룹 108"/>
          <p:cNvGrpSpPr/>
          <p:nvPr/>
        </p:nvGrpSpPr>
        <p:grpSpPr>
          <a:xfrm>
            <a:off x="4378326" y="2816932"/>
            <a:ext cx="2897248" cy="861973"/>
            <a:chOff x="3886969" y="692696"/>
            <a:chExt cx="2897248" cy="861973"/>
          </a:xfrm>
        </p:grpSpPr>
        <p:sp>
          <p:nvSpPr>
            <p:cNvPr id="110" name="직각 삼각형 109"/>
            <p:cNvSpPr/>
            <p:nvPr/>
          </p:nvSpPr>
          <p:spPr>
            <a:xfrm rot="5400000">
              <a:off x="3910001" y="692696"/>
              <a:ext cx="436022" cy="436022"/>
            </a:xfrm>
            <a:prstGeom prst="rtTriangle">
              <a:avLst/>
            </a:prstGeom>
            <a:solidFill>
              <a:srgbClr val="262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4A4C3B4D-8875-4F41-916C-966ABEBDE131}"/>
                </a:ext>
              </a:extLst>
            </p:cNvPr>
            <p:cNvGrpSpPr/>
            <p:nvPr/>
          </p:nvGrpSpPr>
          <p:grpSpPr>
            <a:xfrm>
              <a:off x="3886969" y="692696"/>
              <a:ext cx="2897248" cy="861973"/>
              <a:chOff x="611560" y="1497857"/>
              <a:chExt cx="1931498" cy="861973"/>
            </a:xfrm>
          </p:grpSpPr>
          <p:sp>
            <p:nvSpPr>
              <p:cNvPr id="112" name="Text Box 5"/>
              <p:cNvSpPr txBox="1">
                <a:spLocks noChangeArrowheads="1"/>
              </p:cNvSpPr>
              <p:nvPr/>
            </p:nvSpPr>
            <p:spPr bwMode="auto">
              <a:xfrm>
                <a:off x="978327" y="1497857"/>
                <a:ext cx="1516726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Insert text here</a:t>
                </a:r>
              </a:p>
            </p:txBody>
          </p:sp>
          <p:sp>
            <p:nvSpPr>
              <p:cNvPr id="113" name="Text Box 11"/>
              <p:cNvSpPr txBox="1">
                <a:spLocks noChangeArrowheads="1"/>
              </p:cNvSpPr>
              <p:nvPr/>
            </p:nvSpPr>
            <p:spPr bwMode="auto">
              <a:xfrm>
                <a:off x="978327" y="1805832"/>
                <a:ext cx="1564731" cy="5539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Lorem ipsum dolor sit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amet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,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simul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adolescens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ei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vis, id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nec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errem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interesset</a:t>
                </a:r>
                <a:endPara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114" name="TextBox 13"/>
              <p:cNvSpPr txBox="1">
                <a:spLocks noChangeArrowheads="1"/>
              </p:cNvSpPr>
              <p:nvPr/>
            </p:nvSpPr>
            <p:spPr bwMode="auto">
              <a:xfrm>
                <a:off x="611560" y="1497857"/>
                <a:ext cx="338982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500" b="1" dirty="0" smtClean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03</a:t>
                </a:r>
                <a:endParaRPr lang="ko-KR" altLang="en-US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15" name="그룹 114"/>
          <p:cNvGrpSpPr/>
          <p:nvPr/>
        </p:nvGrpSpPr>
        <p:grpSpPr>
          <a:xfrm>
            <a:off x="4788090" y="4941168"/>
            <a:ext cx="2897248" cy="861973"/>
            <a:chOff x="3886969" y="692696"/>
            <a:chExt cx="2897248" cy="861973"/>
          </a:xfrm>
        </p:grpSpPr>
        <p:sp>
          <p:nvSpPr>
            <p:cNvPr id="116" name="직각 삼각형 115"/>
            <p:cNvSpPr/>
            <p:nvPr/>
          </p:nvSpPr>
          <p:spPr>
            <a:xfrm rot="5400000">
              <a:off x="3910001" y="692696"/>
              <a:ext cx="436022" cy="436022"/>
            </a:xfrm>
            <a:prstGeom prst="rtTriangle">
              <a:avLst/>
            </a:prstGeom>
            <a:solidFill>
              <a:srgbClr val="262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4A4C3B4D-8875-4F41-916C-966ABEBDE131}"/>
                </a:ext>
              </a:extLst>
            </p:cNvPr>
            <p:cNvGrpSpPr/>
            <p:nvPr/>
          </p:nvGrpSpPr>
          <p:grpSpPr>
            <a:xfrm>
              <a:off x="3886969" y="692696"/>
              <a:ext cx="2897248" cy="861973"/>
              <a:chOff x="611560" y="1497857"/>
              <a:chExt cx="1931498" cy="861973"/>
            </a:xfrm>
          </p:grpSpPr>
          <p:sp>
            <p:nvSpPr>
              <p:cNvPr id="118" name="Text Box 5"/>
              <p:cNvSpPr txBox="1">
                <a:spLocks noChangeArrowheads="1"/>
              </p:cNvSpPr>
              <p:nvPr/>
            </p:nvSpPr>
            <p:spPr bwMode="auto">
              <a:xfrm>
                <a:off x="978327" y="1497857"/>
                <a:ext cx="1516726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Insert text here</a:t>
                </a:r>
              </a:p>
            </p:txBody>
          </p:sp>
          <p:sp>
            <p:nvSpPr>
              <p:cNvPr id="119" name="Text Box 11"/>
              <p:cNvSpPr txBox="1">
                <a:spLocks noChangeArrowheads="1"/>
              </p:cNvSpPr>
              <p:nvPr/>
            </p:nvSpPr>
            <p:spPr bwMode="auto">
              <a:xfrm>
                <a:off x="978327" y="1805832"/>
                <a:ext cx="1564731" cy="5539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Lorem ipsum dolor sit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amet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,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simul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adolescens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ei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vis, id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nec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errem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interesset</a:t>
                </a:r>
                <a:endPara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120" name="TextBox 13"/>
              <p:cNvSpPr txBox="1">
                <a:spLocks noChangeArrowheads="1"/>
              </p:cNvSpPr>
              <p:nvPr/>
            </p:nvSpPr>
            <p:spPr bwMode="auto">
              <a:xfrm>
                <a:off x="611560" y="1497857"/>
                <a:ext cx="338982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500" b="1" dirty="0" smtClean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05</a:t>
                </a:r>
                <a:endParaRPr lang="ko-KR" altLang="en-US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5148064" y="1754814"/>
            <a:ext cx="2897248" cy="861973"/>
            <a:chOff x="5148064" y="1700808"/>
            <a:chExt cx="2897248" cy="861973"/>
          </a:xfrm>
        </p:grpSpPr>
        <p:sp>
          <p:nvSpPr>
            <p:cNvPr id="122" name="직각 삼각형 121"/>
            <p:cNvSpPr/>
            <p:nvPr/>
          </p:nvSpPr>
          <p:spPr>
            <a:xfrm rot="16200000">
              <a:off x="5171096" y="1700808"/>
              <a:ext cx="436022" cy="436022"/>
            </a:xfrm>
            <a:prstGeom prst="rtTriangle">
              <a:avLst/>
            </a:prstGeom>
            <a:solidFill>
              <a:srgbClr val="D34D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26" name="TextBox 13"/>
            <p:cNvSpPr txBox="1">
              <a:spLocks noChangeArrowheads="1"/>
            </p:cNvSpPr>
            <p:nvPr/>
          </p:nvSpPr>
          <p:spPr bwMode="auto">
            <a:xfrm>
              <a:off x="5148064" y="1700808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02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24" name="Text Box 5"/>
            <p:cNvSpPr txBox="1">
              <a:spLocks noChangeArrowheads="1"/>
            </p:cNvSpPr>
            <p:nvPr/>
          </p:nvSpPr>
          <p:spPr bwMode="auto">
            <a:xfrm>
              <a:off x="5698215" y="1700808"/>
              <a:ext cx="227509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Insert text here</a:t>
              </a:r>
            </a:p>
          </p:txBody>
        </p:sp>
        <p:sp>
          <p:nvSpPr>
            <p:cNvPr id="125" name="Text Box 11"/>
            <p:cNvSpPr txBox="1">
              <a:spLocks noChangeArrowheads="1"/>
            </p:cNvSpPr>
            <p:nvPr/>
          </p:nvSpPr>
          <p:spPr bwMode="auto">
            <a:xfrm>
              <a:off x="5698215" y="2008783"/>
              <a:ext cx="2347097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5335593" y="3879050"/>
            <a:ext cx="2897248" cy="861973"/>
            <a:chOff x="5148064" y="1700808"/>
            <a:chExt cx="2897248" cy="861973"/>
          </a:xfrm>
        </p:grpSpPr>
        <p:sp>
          <p:nvSpPr>
            <p:cNvPr id="128" name="직각 삼각형 127"/>
            <p:cNvSpPr/>
            <p:nvPr/>
          </p:nvSpPr>
          <p:spPr>
            <a:xfrm rot="16200000">
              <a:off x="5171096" y="1700808"/>
              <a:ext cx="436022" cy="436022"/>
            </a:xfrm>
            <a:prstGeom prst="rtTriangle">
              <a:avLst/>
            </a:prstGeom>
            <a:solidFill>
              <a:srgbClr val="D34D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29" name="TextBox 13"/>
            <p:cNvSpPr txBox="1">
              <a:spLocks noChangeArrowheads="1"/>
            </p:cNvSpPr>
            <p:nvPr/>
          </p:nvSpPr>
          <p:spPr bwMode="auto">
            <a:xfrm>
              <a:off x="5148064" y="1700808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04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30" name="Text Box 5"/>
            <p:cNvSpPr txBox="1">
              <a:spLocks noChangeArrowheads="1"/>
            </p:cNvSpPr>
            <p:nvPr/>
          </p:nvSpPr>
          <p:spPr bwMode="auto">
            <a:xfrm>
              <a:off x="5698215" y="1700808"/>
              <a:ext cx="227509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Insert text here</a:t>
              </a:r>
            </a:p>
          </p:txBody>
        </p:sp>
        <p:sp>
          <p:nvSpPr>
            <p:cNvPr id="131" name="Text Box 11"/>
            <p:cNvSpPr txBox="1">
              <a:spLocks noChangeArrowheads="1"/>
            </p:cNvSpPr>
            <p:nvPr/>
          </p:nvSpPr>
          <p:spPr bwMode="auto">
            <a:xfrm>
              <a:off x="5698215" y="2008783"/>
              <a:ext cx="2347097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35696" y="1340768"/>
            <a:ext cx="5357933" cy="981345"/>
            <a:chOff x="3063085" y="2629010"/>
            <a:chExt cx="5472949" cy="981345"/>
          </a:xfrm>
        </p:grpSpPr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3161900" y="2629010"/>
              <a:ext cx="685721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D34D30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rgbClr val="D34D30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3063085" y="2989050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rgbClr val="D34D30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 Insert text here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161900" y="3364134"/>
              <a:ext cx="537413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rgbClr val="D34D30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 smtClean="0">
                  <a:solidFill>
                    <a:srgbClr val="D34D30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 smtClean="0">
                  <a:solidFill>
                    <a:srgbClr val="D34D30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 smtClean="0">
                  <a:solidFill>
                    <a:srgbClr val="D34D30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 smtClean="0">
                  <a:solidFill>
                    <a:srgbClr val="D34D30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rgbClr val="D34D30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 smtClean="0">
                  <a:solidFill>
                    <a:srgbClr val="D34D30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rgbClr val="D34D30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 smtClean="0">
                  <a:solidFill>
                    <a:srgbClr val="D34D30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 smtClean="0">
                  <a:solidFill>
                    <a:srgbClr val="D34D30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 smtClean="0">
                  <a:solidFill>
                    <a:srgbClr val="D34D30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rgbClr val="D34D30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 smtClean="0">
                  <a:solidFill>
                    <a:srgbClr val="D34D30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rgbClr val="D34D30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rgbClr val="D34D30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984235" y="2708920"/>
            <a:ext cx="2520280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rgbClr val="262835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Insert text here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rgbClr val="262835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Insert text here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rgbClr val="262835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Insert text here</a:t>
            </a: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rgbClr val="262835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Insert text here</a:t>
            </a: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rgbClr val="262835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Insert text here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some text to the title slide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some text to the title slide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259632" y="4005064"/>
            <a:ext cx="7690657" cy="1321940"/>
          </a:xfrm>
        </p:spPr>
        <p:txBody>
          <a:bodyPr/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10692</TotalTime>
  <Words>179</Words>
  <Application>Microsoft Office PowerPoint</Application>
  <PresentationFormat>화면 슬라이드 쇼(4:3)</PresentationFormat>
  <Paragraphs>32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맑은 고딕</vt:lpstr>
      <vt:lpstr>Calibri</vt:lpstr>
      <vt:lpstr>Arial</vt:lpstr>
      <vt:lpstr>굴림체</vt:lpstr>
      <vt:lpstr>Calibri Light</vt:lpstr>
      <vt:lpstr>굴림</vt:lpstr>
      <vt:lpstr>Office 테마</vt:lpstr>
      <vt:lpstr>POWERPOINT TEMPLATE</vt:lpstr>
      <vt:lpstr>PowerPoint 프레젠테이션</vt:lpstr>
      <vt:lpstr>PowerPoint 프레젠테이션</vt:lpstr>
      <vt:lpstr>Add some text to the title slide</vt:lpstr>
      <vt:lpstr>Add some text to the title slide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dcterms:created xsi:type="dcterms:W3CDTF">2010-02-01T08:03:16Z</dcterms:created>
  <dcterms:modified xsi:type="dcterms:W3CDTF">2019-04-08T08:09:34Z</dcterms:modified>
  <cp:category>www.slidemembers.com</cp:category>
</cp:coreProperties>
</file>